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9"/>
    <p:restoredTop sz="94684"/>
  </p:normalViewPr>
  <p:slideViewPr>
    <p:cSldViewPr snapToGrid="0" snapToObjects="1">
      <p:cViewPr varScale="1">
        <p:scale>
          <a:sx n="112" d="100"/>
          <a:sy n="112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4hacks.com/" TargetMode="External"/><Relationship Id="rId2" Type="http://schemas.openxmlformats.org/officeDocument/2006/relationships/hyperlink" Target="https://github.com/moheshmohan/pi-ge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BA972-3FFD-A14C-BAD3-63788774DD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Raspberry PI : </a:t>
            </a:r>
            <a:r>
              <a:rPr lang="en-US"/>
              <a:t>The best </a:t>
            </a:r>
            <a:r>
              <a:rPr lang="en-US" dirty="0"/>
              <a:t>Multitool ever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6F685-E339-C34F-8954-8A182A2A5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Mohesh</a:t>
            </a:r>
            <a:r>
              <a:rPr lang="en-US" dirty="0"/>
              <a:t> Mohan</a:t>
            </a:r>
          </a:p>
        </p:txBody>
      </p:sp>
    </p:spTree>
    <p:extLst>
      <p:ext uri="{BB962C8B-B14F-4D97-AF65-F5344CB8AC3E}">
        <p14:creationId xmlns:p14="http://schemas.microsoft.com/office/powerpoint/2010/main" val="46239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BCCC-8B20-CB45-A149-62B8EE98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665" y="-309135"/>
            <a:ext cx="9905998" cy="1478570"/>
          </a:xfrm>
        </p:spPr>
        <p:txBody>
          <a:bodyPr/>
          <a:lstStyle/>
          <a:p>
            <a:r>
              <a:rPr lang="en-US" dirty="0"/>
              <a:t>Raspberry pi : 3d printing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34D94A-F8DA-1242-A15F-843EADD01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330" y="755373"/>
            <a:ext cx="6109253" cy="5997436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995533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B7C01-F47A-C447-898C-0890172F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Pi as transparent Ethernet TAP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3344B-D290-EC4D-9569-0F5D9DD0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07567"/>
            <a:ext cx="4823791" cy="3617843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703CC6-4572-E647-8904-2E1E9ACCB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26530" y="1994418"/>
            <a:ext cx="4841323" cy="3630992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269489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2AF0-B40D-2942-8C5D-BD2432CC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258C6-F3CE-024E-A58C-DA447E24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245" y="618518"/>
            <a:ext cx="6024982" cy="5890864"/>
          </a:xfrm>
          <a:prstGeom prst="rect">
            <a:avLst/>
          </a:prstGeom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199467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3DD3-A824-7E40-90B5-4FEC2847E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2B37F-6767-4D43-BFA7-9A73BF093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Tap Project under development - </a:t>
            </a:r>
            <a:r>
              <a:rPr lang="en-US" dirty="0">
                <a:hlinkClick r:id="rId2"/>
              </a:rPr>
              <a:t>https://github.com/moheshmohan/pi-gen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May not work out of box, still needs tweaking</a:t>
            </a:r>
          </a:p>
          <a:p>
            <a:r>
              <a:rPr lang="en-US" dirty="0">
                <a:hlinkClick r:id="rId3"/>
              </a:rPr>
              <a:t>Www.h4hacks.com</a:t>
            </a:r>
            <a:r>
              <a:rPr lang="en-US" dirty="0"/>
              <a:t> – Blogs about most of stuff </a:t>
            </a:r>
            <a:r>
              <a:rPr lang="en-US"/>
              <a:t>in pictures</a:t>
            </a:r>
          </a:p>
        </p:txBody>
      </p:sp>
    </p:spTree>
    <p:extLst>
      <p:ext uri="{BB962C8B-B14F-4D97-AF65-F5344CB8AC3E}">
        <p14:creationId xmlns:p14="http://schemas.microsoft.com/office/powerpoint/2010/main" val="382206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AEBD-E2D6-DA4E-9664-7563D8D4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D273-FFE4-3A44-88D4-1478EE305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Pen tester for 8 </a:t>
            </a:r>
            <a:r>
              <a:rPr lang="en-US" dirty="0" err="1"/>
              <a:t>yrs</a:t>
            </a:r>
            <a:endParaRPr lang="en-US" dirty="0"/>
          </a:p>
          <a:p>
            <a:r>
              <a:rPr lang="en-US" dirty="0"/>
              <a:t>Loves to break and build stuff</a:t>
            </a:r>
          </a:p>
          <a:p>
            <a:pPr lvl="1"/>
            <a:r>
              <a:rPr lang="en-US" dirty="0"/>
              <a:t>3d printing</a:t>
            </a:r>
          </a:p>
          <a:p>
            <a:pPr lvl="1"/>
            <a:r>
              <a:rPr lang="en-US" dirty="0"/>
              <a:t>Building robots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08D41-66FE-3F46-B23B-3014957E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54" y="200024"/>
            <a:ext cx="2343151" cy="2343151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2E018-E1CA-9D42-86B3-F313673B9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637" y="2378075"/>
            <a:ext cx="2205038" cy="2205038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3F2E0-27C4-D844-8A2A-41CC7D55A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695" y="282573"/>
            <a:ext cx="2178051" cy="2178051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1F8E60-FBAA-0E4A-BE27-3C987DA5B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854" y="4414837"/>
            <a:ext cx="2300288" cy="2300288"/>
          </a:xfrm>
          <a:prstGeom prst="rect">
            <a:avLst/>
          </a:prstGeom>
          <a:effectLst>
            <a:softEdge rad="1397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CE290B-230C-F841-A1B4-60B94E53F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695" y="4530726"/>
            <a:ext cx="2057401" cy="205740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C5F18D-AC36-7745-AB19-6F2D9D4BF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412" y="4210052"/>
            <a:ext cx="3567477" cy="2378075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369904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29DFC072-7EE0-174E-B361-25B429D24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/>
              <a:t>What is a raspberry Pi?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13E69A0A-2999-0D40-AF33-648D442E80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 dirty="0"/>
              <a:t>A credit card sized PC</a:t>
            </a:r>
          </a:p>
          <a:p>
            <a:r>
              <a:rPr lang="en-US" altLang="en-US" dirty="0"/>
              <a:t>Plugs into a TV or monitor</a:t>
            </a:r>
          </a:p>
          <a:p>
            <a:r>
              <a:rPr lang="en-US" altLang="en-US" dirty="0"/>
              <a:t>Cheap (</a:t>
            </a:r>
            <a:r>
              <a:rPr lang="en-US" altLang="en-US" dirty="0" err="1"/>
              <a:t>ish</a:t>
            </a:r>
            <a:r>
              <a:rPr lang="en-US" altLang="en-US" dirty="0"/>
              <a:t>) ~$35</a:t>
            </a:r>
          </a:p>
          <a:p>
            <a:r>
              <a:rPr lang="en-US" altLang="en-US" dirty="0"/>
              <a:t>Millions of units shipped</a:t>
            </a:r>
          </a:p>
          <a:p>
            <a:r>
              <a:rPr lang="en-US" altLang="en-US" dirty="0"/>
              <a:t>Uses Broadcom BCM2835</a:t>
            </a:r>
          </a:p>
          <a:p>
            <a:r>
              <a:rPr lang="en-US" altLang="en-US" dirty="0"/>
              <a:t>Designed for education!</a:t>
            </a:r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BDBBFF30-FF18-8841-B948-F66F5322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562" y="2794992"/>
            <a:ext cx="2348508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718085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F396-0331-9541-915A-C9E0F858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: Evolution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704579-9F28-A240-8F13-102CF395F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786" y="1802296"/>
            <a:ext cx="11679188" cy="4598503"/>
          </a:xfrm>
        </p:spPr>
      </p:pic>
    </p:spTree>
    <p:extLst>
      <p:ext uri="{BB962C8B-B14F-4D97-AF65-F5344CB8AC3E}">
        <p14:creationId xmlns:p14="http://schemas.microsoft.com/office/powerpoint/2010/main" val="367905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9C93-8E66-754A-ACD5-9CCA75DE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657" y="207701"/>
            <a:ext cx="9905998" cy="1478570"/>
          </a:xfrm>
        </p:spPr>
        <p:txBody>
          <a:bodyPr/>
          <a:lstStyle/>
          <a:p>
            <a:r>
              <a:rPr lang="en-US" dirty="0"/>
              <a:t>Model 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5FBD4-299F-6649-8446-7347D20C5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817" y="1197698"/>
            <a:ext cx="7620000" cy="5709028"/>
          </a:xfr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1763366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4CE4-3756-4B48-BD0F-4CAF656D6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70" y="81804"/>
            <a:ext cx="9905998" cy="1478570"/>
          </a:xfrm>
        </p:spPr>
        <p:txBody>
          <a:bodyPr/>
          <a:lstStyle/>
          <a:p>
            <a:r>
              <a:rPr lang="en-US" dirty="0"/>
              <a:t>Model B+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A6285B-0A87-174E-B26B-255EAE345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504" y="976280"/>
            <a:ext cx="8574157" cy="5744016"/>
          </a:xfr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13359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35BA9-9624-AC44-AD74-A3FA6AF31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647" y="128188"/>
            <a:ext cx="9905998" cy="1478570"/>
          </a:xfrm>
        </p:spPr>
        <p:txBody>
          <a:bodyPr/>
          <a:lstStyle/>
          <a:p>
            <a:r>
              <a:rPr lang="en-US" dirty="0"/>
              <a:t>Model Zero 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D63DAA-2A76-344B-A73E-248CD4E04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460" y="1138087"/>
            <a:ext cx="6402886" cy="5719913"/>
          </a:xfr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6964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AA4D7-8A5C-864B-8F89-7D995980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Model 3 B+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675EB-296D-374E-8107-96E7E7A76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62" y="1002195"/>
            <a:ext cx="7921395" cy="5703405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403222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3949-2658-0F44-8333-6C250414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/>
              <a:t>Some uses of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C64D9-0E36-5F47-9EF3-4FAFF9ECB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701" y="1475740"/>
            <a:ext cx="3816626" cy="231893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C02745-BE4D-BD41-9307-83386771F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94" y="1057627"/>
            <a:ext cx="3516244" cy="2637183"/>
          </a:xfrm>
          <a:prstGeom prst="rect">
            <a:avLst/>
          </a:prstGeom>
          <a:effectLst>
            <a:softEdge rad="3429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633C7-6134-FE40-BE9D-91ADB3CE0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199" y="3791843"/>
            <a:ext cx="3516244" cy="179742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A4AB4-5267-EB4F-8DD0-EA4C03767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894" y="908727"/>
            <a:ext cx="2772083" cy="2786083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1E7D16-851A-EF45-BD53-76C385AF5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0621" y="3870642"/>
            <a:ext cx="2634356" cy="2603048"/>
          </a:xfrm>
          <a:prstGeom prst="rect">
            <a:avLst/>
          </a:prstGeom>
          <a:effectLst>
            <a:softEdge rad="2286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71D8A9-E832-7940-8C1D-4D949FE43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7298" y="4085572"/>
            <a:ext cx="3694947" cy="2077465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891725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1124</TotalTime>
  <Words>134</Words>
  <Application>Microsoft Macintosh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Circuit</vt:lpstr>
      <vt:lpstr>Raspberry PI : The best Multitool ever</vt:lpstr>
      <vt:lpstr>WHO am i?</vt:lpstr>
      <vt:lpstr>What is a raspberry Pi?</vt:lpstr>
      <vt:lpstr>Raspberry PI : Evolution</vt:lpstr>
      <vt:lpstr>Model B</vt:lpstr>
      <vt:lpstr>Model B+ </vt:lpstr>
      <vt:lpstr>Model Zero W</vt:lpstr>
      <vt:lpstr>Model 3 B+</vt:lpstr>
      <vt:lpstr>Some uses of Raspberry pi</vt:lpstr>
      <vt:lpstr>Raspberry pi : 3d printing</vt:lpstr>
      <vt:lpstr>Using Pi as transparent Ethernet TAP</vt:lpstr>
      <vt:lpstr>DEMO</vt:lpstr>
      <vt:lpstr>Useful links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&amp; PenTESTING</dc:title>
  <dc:creator>Microsoft Office User</dc:creator>
  <cp:lastModifiedBy>Microsoft Office User</cp:lastModifiedBy>
  <cp:revision>15</cp:revision>
  <dcterms:created xsi:type="dcterms:W3CDTF">2018-05-24T18:11:28Z</dcterms:created>
  <dcterms:modified xsi:type="dcterms:W3CDTF">2018-05-28T18:36:47Z</dcterms:modified>
</cp:coreProperties>
</file>